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01" r:id="rId4"/>
    <p:sldId id="302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entury Gothic" panose="020B050202020202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UNION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UNION operator is used to combine the result sets of 2 or more SELECT statements. It removes duplicate rows between the various SELECT statements.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438730"/>
            <a:ext cx="7552038" cy="33855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Each SELECT statement within the UNION operator must have the same number of fields in the result sets with similar data types</a:t>
            </a:r>
          </a:p>
          <a:p>
            <a:endParaRPr lang="en-US" dirty="0">
              <a:latin typeface="+mj-lt"/>
            </a:endParaRP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expression1, expression2, ... </a:t>
            </a:r>
            <a:r>
              <a:rPr lang="en-US" dirty="0" err="1">
                <a:latin typeface="+mj-lt"/>
              </a:rPr>
              <a:t>expression_n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tables</a:t>
            </a:r>
          </a:p>
          <a:p>
            <a:r>
              <a:rPr lang="en-US" dirty="0">
                <a:latin typeface="+mj-lt"/>
              </a:rPr>
              <a:t>[WHERE conditions]</a:t>
            </a:r>
          </a:p>
          <a:p>
            <a:r>
              <a:rPr lang="en-US" dirty="0">
                <a:latin typeface="+mj-lt"/>
              </a:rPr>
              <a:t>UNION</a:t>
            </a:r>
          </a:p>
          <a:p>
            <a:r>
              <a:rPr lang="en-US" dirty="0">
                <a:latin typeface="+mj-lt"/>
              </a:rPr>
              <a:t>SELECT expression1, expression2, ... </a:t>
            </a:r>
            <a:r>
              <a:rPr lang="en-US" dirty="0" err="1">
                <a:latin typeface="+mj-lt"/>
              </a:rPr>
              <a:t>expression_n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tables</a:t>
            </a:r>
          </a:p>
          <a:p>
            <a:r>
              <a:rPr lang="en-US" dirty="0">
                <a:latin typeface="+mj-lt"/>
              </a:rPr>
              <a:t>[WHERE conditions];</a:t>
            </a:r>
          </a:p>
          <a:p>
            <a:endParaRPr lang="en-US" sz="1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UNION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UNION operator is used to combine the result sets of 2 or more SELECT statements. It removes duplicate rows between the various SELECT statements.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131228"/>
            <a:ext cx="75520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customer_id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sales_2015 </a:t>
            </a:r>
          </a:p>
          <a:p>
            <a:r>
              <a:rPr lang="en-US" dirty="0" smtClean="0">
                <a:latin typeface="+mj-lt"/>
              </a:rPr>
              <a:t>UNION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customer_id</a:t>
            </a:r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FROM customer_20_60</a:t>
            </a:r>
          </a:p>
          <a:p>
            <a:r>
              <a:rPr lang="en-US" dirty="0">
                <a:latin typeface="+mj-lt"/>
              </a:rPr>
              <a:t>ORDER BY </a:t>
            </a:r>
            <a:r>
              <a:rPr lang="en-US" dirty="0" err="1">
                <a:latin typeface="+mj-lt"/>
              </a:rPr>
              <a:t>customer_id</a:t>
            </a:r>
            <a:r>
              <a:rPr lang="en-US" dirty="0">
                <a:latin typeface="+mj-lt"/>
              </a:rPr>
              <a:t>;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913577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4551</TotalTime>
  <Words>122</Words>
  <Application>Microsoft Office PowerPoint</Application>
  <PresentationFormat>Widescreen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UNION</vt:lpstr>
      <vt:lpstr>UNION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111</cp:revision>
  <dcterms:created xsi:type="dcterms:W3CDTF">2018-09-26T08:50:40Z</dcterms:created>
  <dcterms:modified xsi:type="dcterms:W3CDTF">2018-12-24T11:45:20Z</dcterms:modified>
</cp:coreProperties>
</file>